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60"/>
  </p:normalViewPr>
  <p:slideViewPr>
    <p:cSldViewPr snapToGrid="0">
      <p:cViewPr>
        <p:scale>
          <a:sx n="75" d="100"/>
          <a:sy n="75" d="100"/>
        </p:scale>
        <p:origin x="74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1BD78-3614-4A76-8DF1-42972A94E9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799FC5-9E98-4262-A81D-62E39F889D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305BE-A40E-46B7-BD08-FB77633DC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8E447-62C0-4274-B5F5-9E199760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3D0B9-BC07-497B-A244-B1327ECD6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901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613D-02A4-4E07-BF54-A61CF60D0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0A5509-4EDE-4B86-8DAB-F8AD95872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1F4A9-7045-4C05-AC45-62B609DC6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F04C53-1819-45CF-B0DE-B7DF932AD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D23C7-02FA-4F88-B501-F9B82F2A7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302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B2CE30-6A58-4DCF-89F2-250E7CAC3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18769-6FA3-4EE7-8F78-50341D436C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C0EF1-D224-44A3-9659-6902632F0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62D09-C019-4BE0-A89B-ACC15B4AF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3E2A58-CCA3-43BA-A50D-20A6C1EF0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567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8D5D9-A914-422B-BD9C-DB33CCF50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A3BA0-5D12-48EB-844D-9BC4F9625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517C6E-26C2-450D-9542-A8675EF92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9CF50-8861-4A2C-9B37-C0DE5D0B0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AD144-73A3-4C88-A697-18B862239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666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D800A-F95F-4AA9-BEC9-85AD8EE68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18A17A-6B34-4513-819B-469E3DB0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84CC2-3384-41D5-B812-FC6CC65B2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8F749-3767-427C-AD14-A59A26A5A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98A73-7177-489F-A927-CEB8DF8D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85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CA54E-133A-4EEF-98EC-F212F4309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819A6-F1F4-4D4F-BF59-4E77E78D1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CE123-94D9-4848-BD9F-E8F366A41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902DB-FC21-4263-A36D-FCB8B5AED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F231AB-84FF-426E-9C11-C766A81E2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FD3B5D-C001-4319-B127-DB36EE97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7101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3164-4562-4618-AE0C-76DADCC3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00A7F-1AAE-408D-AB1C-B2B9BF473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379A0-C483-4219-92F5-FE0D3A09E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D6C1AB-3410-4D68-BC29-43F50BC7A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DCD423-467C-4A4A-A799-80EF9D8917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FD5D8B-4D19-40F6-ACBB-E098258F1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CDF6DF-AC03-4177-9B1A-5EAA514CB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5FD881-ED9D-43E1-9258-4B1F9A875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00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B6EAB-2B8B-4E87-AD91-9DDC7B69A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560173-E67E-4DE1-94FF-752F7F4E7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856523-371D-413B-83F5-ACB74CACE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7139F7-6161-4596-BF4A-38454B9B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02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E282A-E8AE-453A-98FA-F899F5EBA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020954-FDE4-4DC1-B3F2-A7B7EFE08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F982D6-119C-4DE9-92AD-13E1A45B7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70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18D31-431C-4FB7-A6D6-7DE1D5E6F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EAFC9-ECEB-42D5-98AB-C9273F768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C96D71-F3D6-4A5D-AF3D-56383D9E9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220FF6-ED99-4021-BA56-A6B9140F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AC5BA-D40D-45BB-81E2-3A42D3937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798BF-A3EF-4DD2-81E4-BDB74DBE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93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6B4BE-EE8F-41D3-9CA5-75EA4A301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B03D5F-2367-47E9-8AAD-521991E114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60B6AB-0A8B-411B-B5FE-727FDF79C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5DEC6-725C-4DE1-8CD3-B213E2702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DE2DD-BBE0-4893-8CE6-2600C46D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257F17-B110-4669-BEF5-245B4F880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21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51D94F-6A33-4BFD-B6BF-DAEBDD3BC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6AC370-C97B-4B9E-890D-FAC89BC0B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2AD01-DD21-4B19-B3EA-8F05B961C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BFA0-8270-4732-9169-2B8E1F29D79E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256A4-D355-4665-A74F-6800CFD95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BD54F5-13F6-415C-9461-ADA638F21C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15A6D-5BFD-42FD-86DA-3BDE2FF9F9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336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E3990F-D33B-4D28-9843-6089B5A5CF25}"/>
                  </a:ext>
                </a:extLst>
              </p:cNvPr>
              <p:cNvSpPr txBox="1"/>
              <p:nvPr/>
            </p:nvSpPr>
            <p:spPr>
              <a:xfrm>
                <a:off x="4237373" y="844173"/>
                <a:ext cx="3876959" cy="2138406"/>
              </a:xfrm>
              <a:prstGeom prst="rect">
                <a:avLst/>
              </a:prstGeom>
              <a:noFill/>
              <a:ln w="762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7000" b="1" i="1"/>
                          </m:ctrlPr>
                        </m:sSubPr>
                        <m:e>
                          <m:r>
                            <a:rPr lang="en-GB" sz="7000" b="1" i="1"/>
                            <m:t>𝑪</m:t>
                          </m:r>
                        </m:e>
                        <m:sub>
                          <m:r>
                            <a:rPr lang="en-GB" sz="7000" b="1" i="0"/>
                            <m:t>𝐩</m:t>
                          </m:r>
                        </m:sub>
                      </m:sSub>
                      <m:r>
                        <a:rPr lang="en-GB" sz="7000" b="1" i="1"/>
                        <m:t>=</m:t>
                      </m:r>
                      <m:f>
                        <m:fPr>
                          <m:ctrlPr>
                            <a:rPr lang="en-GB" sz="7000" b="1" i="1"/>
                          </m:ctrlPr>
                        </m:fPr>
                        <m:num>
                          <m:r>
                            <a:rPr lang="en-GB" sz="7000" b="1" i="1"/>
                            <m:t>𝒅𝑯</m:t>
                          </m:r>
                        </m:num>
                        <m:den>
                          <m:r>
                            <a:rPr lang="en-GB" sz="7000" b="1" i="1"/>
                            <m:t>𝒅𝑻</m:t>
                          </m:r>
                        </m:den>
                      </m:f>
                    </m:oMath>
                  </m:oMathPara>
                </a14:m>
                <a:endParaRPr lang="en-GB" sz="7000" b="1" dirty="0">
                  <a:latin typeface="Tw Cen MT" panose="020B0602020104020603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1E3990F-D33B-4D28-9843-6089B5A5C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373" y="844173"/>
                <a:ext cx="3876959" cy="21384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762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5EE0BB-551B-416A-9139-FDA5A6FC6C44}"/>
                  </a:ext>
                </a:extLst>
              </p:cNvPr>
              <p:cNvSpPr txBox="1"/>
              <p:nvPr/>
            </p:nvSpPr>
            <p:spPr>
              <a:xfrm>
                <a:off x="3291840" y="3093720"/>
                <a:ext cx="6959600" cy="3420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7000" b="1" dirty="0">
                    <a:latin typeface="Tw Cen MT" panose="020B0602020104020603" pitchFamily="34" charset="0"/>
                  </a:rPr>
                  <a:t>My name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7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7000" b="1" i="1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GB" sz="7000" b="1" i="0">
                            <a:latin typeface="Cambria Math" panose="02040503050406030204" pitchFamily="18" charset="0"/>
                          </a:rPr>
                          <m:t>𝐩</m:t>
                        </m:r>
                      </m:sub>
                    </m:sSub>
                  </m:oMath>
                </a14:m>
                <a:r>
                  <a:rPr lang="en-US" sz="7000" b="1" dirty="0">
                    <a:latin typeface="Tw Cen MT" panose="020B0602020104020603" pitchFamily="34" charset="0"/>
                  </a:rPr>
                  <a:t> and I am the belly of the molecules </a:t>
                </a:r>
                <a:endParaRPr lang="en-GB" sz="7000" b="1" dirty="0">
                  <a:latin typeface="Tw Cen MT" panose="020B0602020104020603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E5EE0BB-551B-416A-9139-FDA5A6FC6C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1840" y="3093720"/>
                <a:ext cx="6959600" cy="3420552"/>
              </a:xfrm>
              <a:prstGeom prst="rect">
                <a:avLst/>
              </a:prstGeom>
              <a:blipFill>
                <a:blip r:embed="rId3"/>
                <a:stretch>
                  <a:fillRect l="-6392" t="-6417" r="-8932" b="-131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1571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Tw Cen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ABDULLA ABDULSHAHEED ISMAEEL HASAN</dc:creator>
  <cp:lastModifiedBy>ABDULLA ABDULSHAHEED ISMAEEL HASAN</cp:lastModifiedBy>
  <cp:revision>5</cp:revision>
  <dcterms:created xsi:type="dcterms:W3CDTF">2021-07-12T08:10:33Z</dcterms:created>
  <dcterms:modified xsi:type="dcterms:W3CDTF">2021-07-13T09:42:40Z</dcterms:modified>
</cp:coreProperties>
</file>